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56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872" r:id="rId17"/>
    <p:sldId id="509" r:id="rId18"/>
    <p:sldId id="1126" r:id="rId19"/>
    <p:sldId id="1127" r:id="rId20"/>
    <p:sldId id="1128" r:id="rId21"/>
    <p:sldId id="1129" r:id="rId22"/>
    <p:sldId id="1130" r:id="rId23"/>
    <p:sldId id="572" r:id="rId24"/>
    <p:sldId id="1155" r:id="rId25"/>
    <p:sldId id="551" r:id="rId26"/>
    <p:sldId id="869" r:id="rId27"/>
    <p:sldId id="1025" r:id="rId28"/>
    <p:sldId id="1036" r:id="rId29"/>
    <p:sldId id="591" r:id="rId30"/>
    <p:sldId id="590" r:id="rId31"/>
    <p:sldId id="588" r:id="rId32"/>
    <p:sldId id="589" r:id="rId33"/>
    <p:sldId id="1132" r:id="rId34"/>
    <p:sldId id="1133" r:id="rId35"/>
    <p:sldId id="1093" r:id="rId36"/>
    <p:sldId id="1102" r:id="rId37"/>
    <p:sldId id="1113" r:id="rId38"/>
    <p:sldId id="1114" r:id="rId39"/>
    <p:sldId id="1165" r:id="rId40"/>
    <p:sldId id="1166" r:id="rId41"/>
    <p:sldId id="1167" r:id="rId42"/>
    <p:sldId id="1011" r:id="rId43"/>
    <p:sldId id="733" r:id="rId44"/>
    <p:sldId id="1015" r:id="rId45"/>
    <p:sldId id="1016" r:id="rId46"/>
    <p:sldId id="1017" r:id="rId47"/>
    <p:sldId id="1018" r:id="rId48"/>
    <p:sldId id="736" r:id="rId49"/>
    <p:sldId id="738" r:id="rId50"/>
    <p:sldId id="746" r:id="rId51"/>
    <p:sldId id="734" r:id="rId52"/>
    <p:sldId id="1174" r:id="rId53"/>
    <p:sldId id="1175" r:id="rId54"/>
    <p:sldId id="550" r:id="rId5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9E60B8"/>
    <a:srgbClr val="025249"/>
    <a:srgbClr val="D4EBE9"/>
    <a:srgbClr val="5EA985"/>
    <a:srgbClr val="B58900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3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71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1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24.11.22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933801" y="1658110"/>
            <a:ext cx="43547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Anwendungen</a:t>
            </a:r>
            <a:endParaRPr lang="de-DE" sz="28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JUG Hessen | Online, 24. November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061939" y="2373691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mit </a:t>
            </a:r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Spring Boot</a:t>
            </a:r>
            <a:endParaRPr lang="de-DE" sz="45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/jugh-2022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438763" y="679768"/>
            <a:ext cx="53447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/jugh-2022</a:t>
            </a:r>
            <a:r>
              <a:rPr lang="de-DE" sz="1800" b="1" spc="40">
                <a:solidFill>
                  <a:srgbClr val="41719C"/>
                </a:solidFill>
              </a:rPr>
              <a:t> </a:t>
            </a:r>
            <a:r>
              <a:rPr lang="de-DE" sz="1800" b="1" spc="40" dirty="0">
                <a:solidFill>
                  <a:srgbClr val="41719C"/>
                </a:solidFill>
              </a:rPr>
              <a:t>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2941</Words>
  <Application>Microsoft Macintosh PowerPoint</Application>
  <PresentationFormat>Bildschirmpräsentation (16:9)</PresentationFormat>
  <Paragraphs>595</Paragraphs>
  <Slides>54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7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JUG Hessen | Online, 24. November 2022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1206</cp:revision>
  <cp:lastPrinted>2019-09-03T13:49:24Z</cp:lastPrinted>
  <dcterms:created xsi:type="dcterms:W3CDTF">2016-03-28T15:59:53Z</dcterms:created>
  <dcterms:modified xsi:type="dcterms:W3CDTF">2022-11-24T16:35:33Z</dcterms:modified>
</cp:coreProperties>
</file>